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Opening date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par la suite.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des établissements. Étant donné que nous devons saisir des données pour le mois en cours,  il nous faut choisir le premier jour du mois comme date d'ouverture. Enfin, nous pouvons ajouter la latitude et la longitude si nécessaire.</a:t>
            </a:r>
          </a:p>
          <a:p>
            <a:endParaRPr dirty="0" lang="en-US" noProof="0"/>
          </a:p>
          <a:p txid="48d86ca971fbb5907a98cba9ff70501a">
            <a:r>
              <a:rPr dirty="0" lang="en-US" noProof="0"/>
              <a:t>Pour les unités d'organisation qui représentent des délimitations, la zone de délimitation doit être importée par le biais de fichiers de forme, ou shapefiles,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Region dans la hiérarchie. Maintenant que nous avons créé une région, ajoutons un district comme enfant. Nous allons créer le district Vegetable District. Tout d'abord, dans la hiérarchie à gauche, sélectionnez l'unité d'organisation parent, la région Food Region.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 District, l'hôpital du district Carrot Hospital Gateway Primary health Clinic, en répétant le même processus. Sélectionnez le district Vegetable District comme unité d'organisation parent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à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parent dans laquelle vous souhaitez créer l'enfant. Ajoutez ensuite un nouvel objet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parent</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objet</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